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</p:sldMasterIdLst>
  <p:notesMasterIdLst>
    <p:notesMasterId r:id="rId9"/>
  </p:notesMasterIdLst>
  <p:sldIdLst>
    <p:sldId id="1540" r:id="rId2"/>
    <p:sldId id="1542" r:id="rId3"/>
    <p:sldId id="1543" r:id="rId4"/>
    <p:sldId id="1547" r:id="rId5"/>
    <p:sldId id="1545" r:id="rId6"/>
    <p:sldId id="1546" r:id="rId7"/>
    <p:sldId id="1536" r:id="rId8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5F0FF"/>
    <a:srgbClr val="FFFFB3"/>
    <a:srgbClr val="89E0FF"/>
    <a:srgbClr val="F214BD"/>
    <a:srgbClr val="00B0F0"/>
    <a:srgbClr val="FAACE7"/>
    <a:srgbClr val="007100"/>
    <a:srgbClr val="616161"/>
    <a:srgbClr val="C90D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10" autoAdjust="0"/>
    <p:restoredTop sz="95355" autoAdjust="0"/>
  </p:normalViewPr>
  <p:slideViewPr>
    <p:cSldViewPr snapToGrid="0">
      <p:cViewPr varScale="1">
        <p:scale>
          <a:sx n="78" d="100"/>
          <a:sy n="78" d="100"/>
        </p:scale>
        <p:origin x="1138" y="4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2023/2/22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2023/2/22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2023/2/22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A51BE5E-182F-CB2F-E383-A7DD8B1B7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133" y="1006475"/>
            <a:ext cx="655339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Hints for making slides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550882C0-C44A-9954-0328-36F45A42E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8" y="3163888"/>
            <a:ext cx="80089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en-US" altLang="ja-JP" sz="4000" b="1">
                <a:solidFill>
                  <a:srgbClr val="0A0AD4"/>
                </a:solidFill>
                <a:latin typeface="Arial" panose="020B0604020202020204" pitchFamily="34" charset="0"/>
              </a:rPr>
              <a:t>Yuichi Oyama</a:t>
            </a:r>
            <a:br>
              <a:rPr kumimoji="0" lang="en-US" altLang="ja-JP" sz="4000" b="1">
                <a:solidFill>
                  <a:srgbClr val="0A0AD4"/>
                </a:solidFill>
                <a:latin typeface="Arial" panose="020B0604020202020204" pitchFamily="34" charset="0"/>
              </a:rPr>
            </a:br>
            <a:r>
              <a:rPr kumimoji="0" lang="en-US" altLang="ja-JP" b="1">
                <a:solidFill>
                  <a:srgbClr val="0A0AD4"/>
                </a:solidFill>
                <a:latin typeface="Arial" panose="020B0604020202020204" pitchFamily="34" charset="0"/>
              </a:rPr>
              <a:t>(KEK/J-PARC)</a:t>
            </a: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6A07EF42-2A11-FD81-B694-A9427113934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Text Box 18">
            <a:extLst>
              <a:ext uri="{FF2B5EF4-FFF2-40B4-BE49-F238E27FC236}">
                <a16:creationId xmlns:a16="http://schemas.microsoft.com/office/drawing/2014/main" id="{F817459E-4211-DC63-329B-97AFFE0FF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3" y="5339588"/>
            <a:ext cx="862171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ja-JP" sz="2400" b="1" dirty="0">
                <a:latin typeface="Arial" panose="020B0604020202020204" pitchFamily="34" charset="0"/>
              </a:rPr>
              <a:t>February 26 – March 4 2023</a:t>
            </a:r>
            <a:br>
              <a:rPr lang="en-US" altLang="ja-JP" sz="2400" b="1" dirty="0">
                <a:latin typeface="Arial" panose="020B0604020202020204" pitchFamily="34" charset="0"/>
              </a:rPr>
            </a:br>
            <a:r>
              <a:rPr lang="en-US" altLang="ja-JP" sz="2400" b="1" dirty="0">
                <a:latin typeface="Arial" panose="020B0604020202020204" pitchFamily="34" charset="0"/>
              </a:rPr>
              <a:t>2</a:t>
            </a:r>
            <a:r>
              <a:rPr lang="en-US" altLang="ja-JP" sz="2400" b="1" baseline="30000" dirty="0">
                <a:latin typeface="Arial" panose="020B0604020202020204" pitchFamily="34" charset="0"/>
              </a:rPr>
              <a:t>nd</a:t>
            </a:r>
            <a:r>
              <a:rPr lang="en-US" altLang="ja-JP" sz="2400" b="1" dirty="0">
                <a:latin typeface="Arial" panose="020B0604020202020204" pitchFamily="34" charset="0"/>
              </a:rPr>
              <a:t> Hardware Camp for Fast and Low-Light detection </a:t>
            </a:r>
            <a:br>
              <a:rPr lang="en-US" altLang="ja-JP" sz="2400" b="1" dirty="0">
                <a:latin typeface="Arial" panose="020B0604020202020204" pitchFamily="34" charset="0"/>
              </a:rPr>
            </a:br>
            <a:r>
              <a:rPr lang="en-US" altLang="ja-JP" sz="2400" b="1" dirty="0">
                <a:latin typeface="Arial" panose="020B0604020202020204" pitchFamily="34" charset="0"/>
              </a:rPr>
              <a:t>@ICISE, </a:t>
            </a:r>
            <a:r>
              <a:rPr lang="en-US" altLang="ja-JP" sz="2400" b="1" dirty="0" err="1">
                <a:latin typeface="Arial" panose="020B0604020202020204" pitchFamily="34" charset="0"/>
              </a:rPr>
              <a:t>Quy</a:t>
            </a:r>
            <a:r>
              <a:rPr lang="en-US" altLang="ja-JP" sz="2400" b="1" dirty="0">
                <a:latin typeface="Arial" panose="020B0604020202020204" pitchFamily="34" charset="0"/>
              </a:rPr>
              <a:t> Nhon, Vietnam</a:t>
            </a:r>
          </a:p>
        </p:txBody>
      </p:sp>
    </p:spTree>
    <p:extLst>
      <p:ext uri="{BB962C8B-B14F-4D97-AF65-F5344CB8AC3E}">
        <p14:creationId xmlns:p14="http://schemas.microsoft.com/office/powerpoint/2010/main" val="50811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66700" y="28575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53673"/>
            <a:ext cx="91440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you make a presentation file,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first.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 should have your own number for "how many minutes per slide". It depends on your presentation style. A typical number is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~2 min/slide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If the time of presentation is 30 minutes, the number of slides will be about 15.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Once you estimate the total number of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slides, you can arrange the structure of your slides.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0D8E61D-A359-61FA-BF5A-C662D3CBD7EF}"/>
              </a:ext>
            </a:extLst>
          </p:cNvPr>
          <p:cNvSpPr txBox="1"/>
          <p:nvPr/>
        </p:nvSpPr>
        <p:spPr>
          <a:xfrm>
            <a:off x="1952625" y="3562350"/>
            <a:ext cx="4095750" cy="3170099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        </a:t>
            </a:r>
            <a:r>
              <a:rPr lang="en-US" altLang="ja-JP" sz="2000" b="1" dirty="0">
                <a:solidFill>
                  <a:srgbClr val="FF0000"/>
                </a:solidFill>
              </a:rPr>
              <a:t>Example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en-US" altLang="ja-JP" sz="2000" b="1" dirty="0"/>
              <a:t>1 slide for the title</a:t>
            </a:r>
          </a:p>
          <a:p>
            <a:r>
              <a:rPr lang="en-US" altLang="ja-JP" sz="2000" b="1" dirty="0"/>
              <a:t>2</a:t>
            </a:r>
            <a:r>
              <a:rPr kumimoji="1" lang="en-US" altLang="ja-JP" sz="2000" b="1" dirty="0"/>
              <a:t> slide for introduction</a:t>
            </a:r>
          </a:p>
          <a:p>
            <a:r>
              <a:rPr lang="en-US" altLang="ja-JP" sz="2000" b="1" dirty="0"/>
              <a:t>2 slides for the experimental setup</a:t>
            </a:r>
          </a:p>
          <a:p>
            <a:r>
              <a:rPr lang="en-US" altLang="ja-JP" sz="2000" b="1" dirty="0"/>
              <a:t>1</a:t>
            </a:r>
            <a:r>
              <a:rPr kumimoji="1" lang="en-US" altLang="ja-JP" sz="2000" b="1" dirty="0"/>
              <a:t> slide for the data-taking</a:t>
            </a:r>
          </a:p>
          <a:p>
            <a:r>
              <a:rPr kumimoji="1" lang="en-US" altLang="ja-JP" sz="2000" b="1" dirty="0"/>
              <a:t>3 slides for data</a:t>
            </a:r>
            <a:endParaRPr lang="en-US" altLang="ja-JP" sz="2000" b="1" dirty="0"/>
          </a:p>
          <a:p>
            <a:r>
              <a:rPr kumimoji="1" lang="en-US" altLang="ja-JP" sz="2000" b="1" dirty="0"/>
              <a:t>2 slides for analysis</a:t>
            </a:r>
          </a:p>
          <a:p>
            <a:r>
              <a:rPr lang="en-US" altLang="ja-JP" sz="2000" b="1" dirty="0"/>
              <a:t>1 slide for result</a:t>
            </a:r>
            <a:endParaRPr kumimoji="1" lang="en-US" altLang="ja-JP" sz="2000" b="1" dirty="0"/>
          </a:p>
          <a:p>
            <a:r>
              <a:rPr kumimoji="1" lang="en-US" altLang="ja-JP" sz="2000" b="1" dirty="0"/>
              <a:t>2 slides for discussion</a:t>
            </a:r>
          </a:p>
          <a:p>
            <a:r>
              <a:rPr kumimoji="1" lang="en-US" altLang="ja-JP" sz="2000" b="1" dirty="0"/>
              <a:t>1 slide for conclusion</a:t>
            </a:r>
            <a:endParaRPr kumimoji="1" lang="ja-JP" altLang="en-US" sz="2000" b="1" dirty="0"/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46B046CB-8A73-EFD2-4F5B-FFC01643B2B2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6110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1814512" y="28575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0" y="551795"/>
            <a:ext cx="91440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of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typical poor presentation slides consists of a very long introduction (or theoretical background) and a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small time allocation for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their own work, which must be the main part of the presentation. Obviously, it is due to lack of time for making slides of their own work.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hen you make slides,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strategy "start from your own work" is available not only for making slides, but also for writing reports. 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42142DA-D444-78B0-CF68-D6FAFF60D61C}"/>
              </a:ext>
            </a:extLst>
          </p:cNvPr>
          <p:cNvSpPr txBox="1"/>
          <p:nvPr/>
        </p:nvSpPr>
        <p:spPr>
          <a:xfrm>
            <a:off x="4324350" y="2084129"/>
            <a:ext cx="4095750" cy="3170099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        </a:t>
            </a:r>
            <a:r>
              <a:rPr lang="en-US" altLang="ja-JP" sz="2000" b="1" dirty="0">
                <a:solidFill>
                  <a:srgbClr val="FF0000"/>
                </a:solidFill>
              </a:rPr>
              <a:t>Example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en-US" altLang="ja-JP" sz="2000" b="1" dirty="0"/>
              <a:t>1 slide for the title</a:t>
            </a:r>
          </a:p>
          <a:p>
            <a:r>
              <a:rPr lang="en-US" altLang="ja-JP" sz="2000" b="1" dirty="0"/>
              <a:t>2</a:t>
            </a:r>
            <a:r>
              <a:rPr kumimoji="1" lang="en-US" altLang="ja-JP" sz="2000" b="1" dirty="0"/>
              <a:t> slide for introduction</a:t>
            </a:r>
          </a:p>
          <a:p>
            <a:r>
              <a:rPr lang="en-US" altLang="ja-JP" sz="2000" b="1" dirty="0">
                <a:solidFill>
                  <a:srgbClr val="FF0000"/>
                </a:solidFill>
              </a:rPr>
              <a:t>2 slides for the experimental setup</a:t>
            </a:r>
          </a:p>
          <a:p>
            <a:r>
              <a:rPr lang="en-US" altLang="ja-JP" sz="2000" b="1" dirty="0"/>
              <a:t>1</a:t>
            </a:r>
            <a:r>
              <a:rPr kumimoji="1" lang="en-US" altLang="ja-JP" sz="2000" b="1" dirty="0"/>
              <a:t> slide for the data-taking</a:t>
            </a:r>
          </a:p>
          <a:p>
            <a:r>
              <a:rPr kumimoji="1" lang="en-US" altLang="ja-JP" sz="2000" b="1" dirty="0"/>
              <a:t>3 slides for data</a:t>
            </a:r>
            <a:endParaRPr lang="en-US" altLang="ja-JP" sz="2000" b="1" dirty="0"/>
          </a:p>
          <a:p>
            <a:r>
              <a:rPr kumimoji="1" lang="en-US" altLang="ja-JP" sz="2000" b="1" dirty="0"/>
              <a:t>2 slides for analysis</a:t>
            </a:r>
          </a:p>
          <a:p>
            <a:r>
              <a:rPr lang="en-US" altLang="ja-JP" sz="2000" b="1" dirty="0"/>
              <a:t>1 slide for result</a:t>
            </a:r>
            <a:endParaRPr kumimoji="1" lang="en-US" altLang="ja-JP" sz="2000" b="1" dirty="0"/>
          </a:p>
          <a:p>
            <a:r>
              <a:rPr kumimoji="1" lang="en-US" altLang="ja-JP" sz="2000" b="1" dirty="0"/>
              <a:t>2 slides for discussion</a:t>
            </a:r>
          </a:p>
          <a:p>
            <a:r>
              <a:rPr kumimoji="1" lang="en-US" altLang="ja-JP" sz="2000" b="1" dirty="0"/>
              <a:t>1 slide for conclusion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88342C9-892F-1013-D386-2429695EAE7F}"/>
              </a:ext>
            </a:extLst>
          </p:cNvPr>
          <p:cNvSpPr txBox="1"/>
          <p:nvPr/>
        </p:nvSpPr>
        <p:spPr>
          <a:xfrm>
            <a:off x="738187" y="3523565"/>
            <a:ext cx="3086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0000FF"/>
                </a:solidFill>
              </a:rPr>
              <a:t>In this case, start from</a:t>
            </a:r>
            <a:br>
              <a:rPr kumimoji="1" lang="en-US" altLang="ja-JP" sz="2000" b="1" dirty="0">
                <a:solidFill>
                  <a:srgbClr val="0000FF"/>
                </a:solidFill>
              </a:rPr>
            </a:br>
            <a:r>
              <a:rPr kumimoji="1" lang="en-US" altLang="ja-JP" sz="2000" b="1" dirty="0">
                <a:solidFill>
                  <a:srgbClr val="0000FF"/>
                </a:solidFill>
              </a:rPr>
              <a:t>“the experimental setup”</a:t>
            </a:r>
            <a:endParaRPr kumimoji="1" lang="ja-JP" altLang="en-US" sz="2000" b="1" dirty="0">
              <a:solidFill>
                <a:srgbClr val="0000FF"/>
              </a:solidFill>
            </a:endParaRP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549FECB5-313A-6CED-053B-C12960C8CDF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1164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1814512" y="28575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63198"/>
            <a:ext cx="9144002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If English is not your first language, </a:t>
            </a:r>
            <a:r>
              <a:rPr kumimoji="1"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complete sentences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, not words, on your slides.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Native speakers can speak very fluently with only words. On the other hand, non-native speakers sometimes lose their words and become panic.</a:t>
            </a:r>
            <a:b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If this happens, read the sentences slowly to recover from the panic.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Reading sentences while pointing with a pointer is not a dramatic presentation. 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However, it is 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very easy for the audience to understand.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The slides will be uploaded to the web.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hose who did not attend the meeting can read them. In this case, writing whole sentences is very useful for the reader's understanding.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F2F5888-3085-3D7A-0511-3A54E0D1D13E}"/>
              </a:ext>
            </a:extLst>
          </p:cNvPr>
          <p:cNvSpPr txBox="1"/>
          <p:nvPr/>
        </p:nvSpPr>
        <p:spPr>
          <a:xfrm>
            <a:off x="295275" y="1685925"/>
            <a:ext cx="3505199" cy="1938992"/>
          </a:xfrm>
          <a:prstGeom prst="rect">
            <a:avLst/>
          </a:prstGeom>
          <a:solidFill>
            <a:srgbClr val="FFFFB3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Super-</a:t>
            </a:r>
            <a:r>
              <a:rPr kumimoji="1" lang="en-US" altLang="ja-JP" sz="2000" b="1" dirty="0" err="1"/>
              <a:t>Kamiokande</a:t>
            </a:r>
            <a:br>
              <a:rPr lang="en-US" altLang="ja-JP" sz="2000" b="1" dirty="0"/>
            </a:br>
            <a:r>
              <a:rPr kumimoji="1" lang="en-US" altLang="ja-JP" sz="2000" b="1" dirty="0"/>
              <a:t>-water Cherenkov detector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</a:t>
            </a:r>
            <a:r>
              <a:rPr kumimoji="1" lang="en-US" altLang="ja-JP" sz="2000" b="1" dirty="0" err="1"/>
              <a:t>Kamioka</a:t>
            </a:r>
            <a:r>
              <a:rPr kumimoji="1" lang="en-US" altLang="ja-JP" sz="2000" b="1" dirty="0"/>
              <a:t> mine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-1000 m underground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-50 </a:t>
            </a:r>
            <a:r>
              <a:rPr kumimoji="1" lang="en-US" altLang="ja-JP" sz="2000" b="1" dirty="0" err="1"/>
              <a:t>kton</a:t>
            </a:r>
            <a:r>
              <a:rPr kumimoji="1" lang="en-US" altLang="ja-JP" sz="2000" b="1" dirty="0"/>
              <a:t> water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-11146 20-inch</a:t>
            </a:r>
            <a:r>
              <a:rPr kumimoji="1" lang="en-US" altLang="ja-JP" sz="2000" b="1" dirty="0">
                <a:latin typeface="Symbol" panose="05050102010706020507" pitchFamily="18" charset="2"/>
              </a:rPr>
              <a:t>F</a:t>
            </a:r>
            <a:r>
              <a:rPr kumimoji="1" lang="en-US" altLang="ja-JP" sz="2000" b="1" dirty="0"/>
              <a:t> PMT </a:t>
            </a:r>
            <a:endParaRPr kumimoji="1" lang="ja-JP" altLang="en-US" sz="20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B3F4062-13B6-BFA6-F1E4-8EDBE2AA1636}"/>
              </a:ext>
            </a:extLst>
          </p:cNvPr>
          <p:cNvSpPr txBox="1"/>
          <p:nvPr/>
        </p:nvSpPr>
        <p:spPr>
          <a:xfrm>
            <a:off x="4029075" y="1704975"/>
            <a:ext cx="4905375" cy="1785104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Super-</a:t>
            </a:r>
            <a:r>
              <a:rPr kumimoji="1" lang="en-US" altLang="ja-JP" sz="2000" b="1" dirty="0" err="1"/>
              <a:t>Kamiokande</a:t>
            </a:r>
            <a:r>
              <a:rPr kumimoji="1" lang="en-US" altLang="ja-JP" sz="2000" b="1" dirty="0"/>
              <a:t> is a water Cherenkov detector located at 1000 m underground in the </a:t>
            </a:r>
            <a:r>
              <a:rPr kumimoji="1" lang="en-US" altLang="ja-JP" sz="2000" b="1" dirty="0" err="1"/>
              <a:t>Kamioka</a:t>
            </a:r>
            <a:r>
              <a:rPr kumimoji="1" lang="en-US" altLang="ja-JP" sz="2000" b="1" dirty="0"/>
              <a:t> mine.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A total of 50 </a:t>
            </a:r>
            <a:r>
              <a:rPr kumimoji="1" lang="en-US" altLang="ja-JP" sz="2000" b="1" dirty="0" err="1"/>
              <a:t>kton</a:t>
            </a:r>
            <a:r>
              <a:rPr kumimoji="1" lang="en-US" altLang="ja-JP" sz="2000" b="1" dirty="0"/>
              <a:t> water is view by 11146 20-inch</a:t>
            </a:r>
            <a:r>
              <a:rPr kumimoji="1" lang="en-US" altLang="ja-JP" sz="2000" b="1" dirty="0">
                <a:latin typeface="Symbol" panose="05050102010706020507" pitchFamily="18" charset="2"/>
              </a:rPr>
              <a:t>F</a:t>
            </a:r>
            <a:r>
              <a:rPr kumimoji="1" lang="en-US" altLang="ja-JP" sz="2000" b="1" dirty="0"/>
              <a:t> photomultiplier tube (PMT).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9D82A36-ED62-A05D-9E9A-B4FB9A451982}"/>
              </a:ext>
            </a:extLst>
          </p:cNvPr>
          <p:cNvSpPr txBox="1"/>
          <p:nvPr/>
        </p:nvSpPr>
        <p:spPr>
          <a:xfrm>
            <a:off x="866774" y="1313227"/>
            <a:ext cx="255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0000FF"/>
                </a:solidFill>
              </a:rPr>
              <a:t>For native, this is OK.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659DBD-3EA1-ED0A-E2E5-9CB5A2CC9FA4}"/>
              </a:ext>
            </a:extLst>
          </p:cNvPr>
          <p:cNvSpPr txBox="1"/>
          <p:nvPr/>
        </p:nvSpPr>
        <p:spPr>
          <a:xfrm>
            <a:off x="4314823" y="1303702"/>
            <a:ext cx="3505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0000FF"/>
                </a:solidFill>
              </a:rPr>
              <a:t>For non-native, this is much better.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4FD5B5A3-AEF1-D185-C073-FE42ED13604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41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 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63198"/>
            <a:ext cx="91440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Assume that you are working on a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owerPoint file directly without any preparation. You must concern with the contents (e.g., physics) and the design (e.g., layout/size/font/color)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at the same time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That might be very difficult for most of people.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Prepare figures or tables or photos.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And write texts in the plain text file, such as Notepad in Windows.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these processes, you can concentrate on the contents.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Then you can paste them on the slide. You can concentrate on the design.</a:t>
            </a:r>
          </a:p>
        </p:txBody>
      </p:sp>
      <p:sp>
        <p:nvSpPr>
          <p:cNvPr id="3" name="スライド番号プレースホルダー 1">
            <a:extLst>
              <a:ext uri="{FF2B5EF4-FFF2-40B4-BE49-F238E27FC236}">
                <a16:creationId xmlns:a16="http://schemas.microsoft.com/office/drawing/2014/main" id="{6D539C06-86D6-859B-3486-7AAE3AB6283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017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large and clear fonts 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14287" y="551795"/>
            <a:ext cx="9144001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you write texts, use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fonts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It is strongly recommended to use fonts larger than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20pt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vivid colors. Do not use light colors.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Some fonts are not friendly for senior people.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typical example of non-friendly font is times font. The horizontal lines are thin and difficult to read.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Due to the same reason, do not use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明朝体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but use 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ゴシック体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for Japanese.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749DE72-052C-8F31-7341-A54E537283CD}"/>
              </a:ext>
            </a:extLst>
          </p:cNvPr>
          <p:cNvSpPr txBox="1"/>
          <p:nvPr/>
        </p:nvSpPr>
        <p:spPr>
          <a:xfrm>
            <a:off x="857250" y="1840470"/>
            <a:ext cx="42005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</a:p>
          <a:p>
            <a:r>
              <a:rPr kumimoji="1" lang="en-US" altLang="ja-JP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</a:p>
          <a:p>
            <a:r>
              <a:rPr kumimoji="1" lang="en-US" altLang="ja-JP" sz="2000" b="1" dirty="0">
                <a:solidFill>
                  <a:srgbClr val="F214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r>
              <a:rPr kumimoji="1" lang="en-US" altLang="ja-JP" sz="2000" b="1" dirty="0">
                <a:solidFill>
                  <a:srgbClr val="89E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r>
              <a:rPr kumimoji="1" lang="en-US" altLang="ja-JP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endParaRPr kumimoji="1" lang="en-US" altLang="ja-JP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D0B53D15-1DB7-26CC-85BC-D24D960FD00C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3421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365AA1-B3B8-ACA0-35F6-52F39DED1C77}"/>
              </a:ext>
            </a:extLst>
          </p:cNvPr>
          <p:cNvSpPr txBox="1"/>
          <p:nvPr/>
        </p:nvSpPr>
        <p:spPr>
          <a:xfrm>
            <a:off x="1000124" y="4714263"/>
            <a:ext cx="7200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600" b="1" dirty="0">
                <a:latin typeface="Arial" panose="020B0604020202020204" pitchFamily="34" charset="0"/>
                <a:ea typeface="MT たれっぴ" panose="02000604000000000000" pitchFamily="2" charset="-128"/>
                <a:cs typeface="Arial" panose="020B0604020202020204" pitchFamily="34" charset="0"/>
              </a:rPr>
              <a:t>G</a:t>
            </a:r>
            <a:r>
              <a:rPr kumimoji="1" lang="en-US" altLang="ja-JP" sz="6600" b="1" dirty="0">
                <a:latin typeface="Arial" panose="020B0604020202020204" pitchFamily="34" charset="0"/>
                <a:ea typeface="MT たれっぴ" panose="02000604000000000000" pitchFamily="2" charset="-128"/>
                <a:cs typeface="Arial" panose="020B0604020202020204" pitchFamily="34" charset="0"/>
              </a:rPr>
              <a:t>ood luck!</a:t>
            </a:r>
            <a:endParaRPr kumimoji="1" lang="ja-JP" altLang="en-US" sz="6600" b="1" dirty="0">
              <a:latin typeface="Arial" panose="020B0604020202020204" pitchFamily="34" charset="0"/>
              <a:ea typeface="MT たれっぴ" panose="02000604000000000000" pitchFamily="2" charset="-128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FCF8AB-A100-8696-FC56-7EBDE8ED4BF5}"/>
              </a:ext>
            </a:extLst>
          </p:cNvPr>
          <p:cNvSpPr txBox="1"/>
          <p:nvPr/>
        </p:nvSpPr>
        <p:spPr>
          <a:xfrm>
            <a:off x="1824037" y="19050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E73C40-F35C-D1A7-717A-25033DF49F20}"/>
              </a:ext>
            </a:extLst>
          </p:cNvPr>
          <p:cNvSpPr txBox="1"/>
          <p:nvPr/>
        </p:nvSpPr>
        <p:spPr>
          <a:xfrm>
            <a:off x="-2" y="563198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Let me summarize my advice for making slides.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0527C5D-53F4-869A-4B17-BB1CC3E8AF9A}"/>
              </a:ext>
            </a:extLst>
          </p:cNvPr>
          <p:cNvSpPr txBox="1"/>
          <p:nvPr/>
        </p:nvSpPr>
        <p:spPr>
          <a:xfrm>
            <a:off x="752475" y="1269125"/>
            <a:ext cx="57340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large and clear fonts </a:t>
            </a:r>
          </a:p>
          <a:p>
            <a:pPr>
              <a:spcAft>
                <a:spcPts val="1200"/>
              </a:spcAft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dirty="0"/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EA46DEC2-7E80-A9E3-14A3-EB13183EDA96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666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11144</TotalTime>
  <Words>786</Words>
  <Application>Microsoft Office PowerPoint</Application>
  <PresentationFormat>画面に合わせる (4:3)</PresentationFormat>
  <Paragraphs>90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ＭＳ Ｐ明朝</vt:lpstr>
      <vt:lpstr>Arial</vt:lpstr>
      <vt:lpstr>Calibri</vt:lpstr>
      <vt:lpstr>Modern No. 20</vt:lpstr>
      <vt:lpstr>Symbol</vt:lpstr>
      <vt:lpstr>Times New Roman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Oyama Yuichi</cp:lastModifiedBy>
  <cp:revision>457</cp:revision>
  <cp:lastPrinted>2016-09-22T23:44:42Z</cp:lastPrinted>
  <dcterms:created xsi:type="dcterms:W3CDTF">2016-01-12T02:22:37Z</dcterms:created>
  <dcterms:modified xsi:type="dcterms:W3CDTF">2023-02-21T19:57:54Z</dcterms:modified>
</cp:coreProperties>
</file>