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69" d="100"/>
          <a:sy n="69" d="100"/>
        </p:scale>
        <p:origin x="1181" y="67"/>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2021/8/30</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2021/8/30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8/30/2021</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2021/8/30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2021/8/30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8196" name="Text Box 18"/>
          <p:cNvSpPr txBox="1">
            <a:spLocks noChangeArrowheads="1"/>
          </p:cNvSpPr>
          <p:nvPr/>
        </p:nvSpPr>
        <p:spPr bwMode="auto">
          <a:xfrm>
            <a:off x="258763" y="5175250"/>
            <a:ext cx="86217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August 29-September 9 2021</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2021(online)</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a:t>
            </a:r>
            <a:r>
              <a:rPr lang="en-US" altLang="ja-JP" sz="2000" b="1" dirty="0" err="1">
                <a:latin typeface="Arial" panose="020B0604020202020204" pitchFamily="34" charset="0"/>
                <a:cs typeface="Arial" panose="020B0604020202020204" pitchFamily="34" charset="0"/>
              </a:rPr>
              <a:t>Gd</a:t>
            </a:r>
            <a:r>
              <a:rPr lang="en-US" altLang="ja-JP" sz="2000" b="1" dirty="0">
                <a:latin typeface="Arial" panose="020B0604020202020204" pitchFamily="34" charset="0"/>
                <a:cs typeface="Arial" panose="020B0604020202020204" pitchFamily="34" charset="0"/>
              </a:rPr>
              <a:t> project also just started.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force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54" y="3682065"/>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The other diagonal 2x2 matrix corresponds to </a:t>
            </a:r>
            <a:r>
              <a:rPr lang="en-US" altLang="ja-JP" sz="2200" b="1" dirty="0">
                <a:solidFill>
                  <a:srgbClr val="FF0000"/>
                </a:solidFill>
                <a:latin typeface="Arial" panose="020B0604020202020204" pitchFamily="34" charset="0"/>
                <a:cs typeface="Arial" panose="020B0604020202020204" pitchFamily="34" charset="0"/>
              </a:rPr>
              <a:t>photon (</a:t>
            </a:r>
            <a:r>
              <a:rPr lang="en-US" altLang="ja-JP" sz="2200" b="1" dirty="0">
                <a:solidFill>
                  <a:srgbClr val="FF0000"/>
                </a:solidFill>
                <a:latin typeface="Symbol" panose="05050102010706020507" pitchFamily="18" charset="2"/>
                <a:cs typeface="Arial" panose="020B0604020202020204" pitchFamily="34" charset="0"/>
              </a:rPr>
              <a:t>g</a:t>
            </a:r>
            <a:r>
              <a:rPr lang="en-US" altLang="ja-JP" sz="2200" b="1" dirty="0">
                <a:solidFill>
                  <a:srgbClr val="FF0000"/>
                </a:solidFill>
                <a:latin typeface="Arial" panose="020B0604020202020204" pitchFamily="34" charset="0"/>
                <a:cs typeface="Arial" panose="020B0604020202020204" pitchFamily="34" charset="0"/>
              </a:rPr>
              <a:t>)</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 electromagnetic interaction and weak interaction. It is called </a:t>
            </a:r>
            <a:r>
              <a:rPr lang="en-US" altLang="ja-JP" sz="2200" b="1" dirty="0">
                <a:solidFill>
                  <a:srgbClr val="FF0000"/>
                </a:solidFill>
                <a:latin typeface="Arial" panose="020B0604020202020204" pitchFamily="34" charset="0"/>
                <a:cs typeface="Arial" panose="020B0604020202020204" pitchFamily="34" charset="0"/>
              </a:rPr>
              <a:t>electroweak theory </a:t>
            </a: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 </a:t>
            </a: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 (GWS)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4714021" y="3957394"/>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127125"/>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22222</TotalTime>
  <Words>5569</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Oyama Yuichi</cp:lastModifiedBy>
  <cp:revision>1130</cp:revision>
  <cp:lastPrinted>2016-09-22T23:44:42Z</cp:lastPrinted>
  <dcterms:created xsi:type="dcterms:W3CDTF">2016-01-12T02:22:37Z</dcterms:created>
  <dcterms:modified xsi:type="dcterms:W3CDTF">2021-08-30T04:47:47Z</dcterms:modified>
</cp:coreProperties>
</file>