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78" r:id="rId6"/>
    <p:sldId id="380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91" d="100"/>
          <a:sy n="91" d="100"/>
        </p:scale>
        <p:origin x="1344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9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7990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2021/8/30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2021/8/30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392988" y="1866900"/>
            <a:ext cx="2326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Aug-30-2021</a:t>
            </a: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676525"/>
            <a:ext cx="842486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(IFIRSE &amp; IOP, Hanoi)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 Duc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Ninh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	(IFIRSE)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</a:t>
            </a:r>
            <a:r>
              <a:rPr lang="ja-JP" alt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program of this neutrino school.</a:t>
            </a:r>
            <a:endParaRPr lang="ja-JP" alt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992724A4-95E2-4FF0-8823-82FAD581A64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8902700" cy="578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was created in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Nhon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 strong leadership of Prof. Jean Tran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Since no high energy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experimental group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existed in Vietnam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that time, Japanese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physicists working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Super-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T2K helped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formation 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group successfully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joined in the T2K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in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October 2017.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50" y="2305050"/>
            <a:ext cx="5622925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684588" y="2454275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</a:rPr>
              <a:t>July 17, 2017</a:t>
            </a:r>
            <a:br>
              <a:rPr lang="en-US" altLang="ja-JP" sz="1800" b="1" dirty="0">
                <a:solidFill>
                  <a:schemeClr val="bg1"/>
                </a:solidFill>
              </a:rPr>
            </a:br>
            <a:r>
              <a:rPr lang="en-US" altLang="ja-JP" sz="1800" b="1" dirty="0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 dirty="0">
                <a:solidFill>
                  <a:schemeClr val="bg1"/>
                </a:solidFill>
              </a:rPr>
              <a:t> </a:t>
            </a:r>
            <a:r>
              <a:rPr lang="en-US" altLang="ja-JP" sz="1800" b="1" dirty="0">
                <a:solidFill>
                  <a:schemeClr val="bg1"/>
                </a:solidFill>
              </a:rPr>
              <a:t>Vietnam neutrino group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675D854B-E2AC-46D6-8015-4C8D45F29C5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3849688"/>
            <a:ext cx="4191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87313" y="679450"/>
            <a:ext cx="89027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started with the formation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physicists who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the Vietnam neutrino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also organize the school.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held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by online because of coronavirus.</a:t>
            </a:r>
            <a:b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739775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809625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946525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VSoN2019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176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3883025"/>
            <a:ext cx="4587875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テキスト ボックス 1"/>
          <p:cNvSpPr txBox="1">
            <a:spLocks noChangeArrowheads="1"/>
          </p:cNvSpPr>
          <p:nvPr/>
        </p:nvSpPr>
        <p:spPr bwMode="auto">
          <a:xfrm>
            <a:off x="241300" y="3937000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VSoN2018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スライド番号プレースホルダー 1">
            <a:extLst>
              <a:ext uri="{FF2B5EF4-FFF2-40B4-BE49-F238E27FC236}">
                <a16:creationId xmlns:a16="http://schemas.microsoft.com/office/drawing/2014/main" id="{C5027065-C22D-4CE9-AFB1-24BECB38F30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10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Unfortunately, we must hold the school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online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again because the pandemic of the coronavirus still continue. 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program mainly 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 physics.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About 2/3 lectures are given by experimental physicists.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 to lectures, we have 3 software trainings, demonstration of hardware operation and group works.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coronavirus situation will be improved within about a half year,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will plan an additional onsite hardware training for students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who can come to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Nhon.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 the school purpose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to experimental neutrino physics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 Students have a chance to join the Vietnam neutrino group and to participate in Japanese neutrino 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every year, most of the students are studying theoretical particle physics.  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become 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2183369" y="26988"/>
            <a:ext cx="47772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the school program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F461698E-8C08-468A-B8BB-916DF174125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102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students in total.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students attend not only lectures but also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training and  group works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students hoped to join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lectures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 They can attend any lectures they like. There is no restriction about their attendance.</a:t>
            </a: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ED7D4A1-A633-46BA-AECF-D3DAC4298F5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B4E32EED-3FEE-44B1-952A-243A77D401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C2503145-DEBA-4970-AEC6-987D8CF29DC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5890</TotalTime>
  <Words>630</Words>
  <Application>Microsoft Office PowerPoint</Application>
  <PresentationFormat>画面に合わせる (4:3)</PresentationFormat>
  <Paragraphs>61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Arial</vt:lpstr>
      <vt:lpstr>Calibri</vt:lpstr>
      <vt:lpstr>Modern No. 20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Oyama Yuichi</cp:lastModifiedBy>
  <cp:revision>381</cp:revision>
  <cp:lastPrinted>2016-09-22T23:44:42Z</cp:lastPrinted>
  <dcterms:created xsi:type="dcterms:W3CDTF">2016-01-12T02:22:37Z</dcterms:created>
  <dcterms:modified xsi:type="dcterms:W3CDTF">2021-08-30T04:54:47Z</dcterms:modified>
</cp:coreProperties>
</file>