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6"/>
  </p:notesMasterIdLst>
  <p:sldIdLst>
    <p:sldId id="347" r:id="rId2"/>
    <p:sldId id="504" r:id="rId3"/>
    <p:sldId id="353" r:id="rId4"/>
    <p:sldId id="354" r:id="rId5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0E0F4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11" autoAdjust="0"/>
    <p:restoredTop sz="95196" autoAdjust="0"/>
  </p:normalViewPr>
  <p:slideViewPr>
    <p:cSldViewPr snapToGrid="0">
      <p:cViewPr varScale="1">
        <p:scale>
          <a:sx n="103" d="100"/>
          <a:sy n="103" d="100"/>
        </p:scale>
        <p:origin x="845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6047FE1D-6399-C0F5-AA14-A96C73EFD4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988CF04-A152-A6E5-7CDE-8E43AD3C123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1A283E2-112B-45DD-BFF2-1107294069D7}" type="datetimeFigureOut">
              <a:rPr lang="ja-JP" altLang="en-US"/>
              <a:pPr>
                <a:defRPr/>
              </a:pPr>
              <a:t>2022/7/22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1F1EF652-541C-8EE4-A10C-C8FFEE48EC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9B67C850-FABB-BFCA-6A3F-372986D65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52F6181-1F84-EF27-80B2-6CADE40DD8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DD77D1-6F98-194B-8EAE-510EFDD259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F0F0284-CA8E-4471-850F-67B55E71D1B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>
            <a:extLst>
              <a:ext uri="{FF2B5EF4-FFF2-40B4-BE49-F238E27FC236}">
                <a16:creationId xmlns:a16="http://schemas.microsoft.com/office/drawing/2014/main" id="{54ED1077-6690-36A6-B793-267B83B3E1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>
            <a:extLst>
              <a:ext uri="{FF2B5EF4-FFF2-40B4-BE49-F238E27FC236}">
                <a16:creationId xmlns:a16="http://schemas.microsoft.com/office/drawing/2014/main" id="{2BB815CC-6C78-ECB9-208E-9F52FD237B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01BF8B-98A4-2A27-CE6F-8BAA6E12F8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3111CAED-CEDE-4132-8201-30CFB25600E0}" type="slidenum">
              <a:rPr lang="ja-JP" altLang="en-US"/>
              <a:pPr/>
              <a:t>4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15797D37-BE91-55F1-D44E-7906A827D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90A9B-573E-48A4-9D47-4A81547D34C8}" type="datetimeFigureOut">
              <a:rPr lang="ja-JP" altLang="en-US"/>
              <a:pPr>
                <a:defRPr/>
              </a:pPr>
              <a:t>2022/7/22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944A7017-3D58-2E42-76FC-62E46C0D1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B84CB1A-E473-9703-8A68-627E479D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5DE70-0189-4346-B9C7-98BB7FA125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734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7810A158-B6DA-6251-CB0B-66FFB67F816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EA30F731-6142-E9AB-FB3F-82163D4E76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30F339-3A59-811D-46B5-EB2509F744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25A3EAF-93BB-434D-87E1-9A5BB0162628}" type="datetimeFigureOut">
              <a:rPr lang="ja-JP" altLang="en-US"/>
              <a:pPr>
                <a:defRPr/>
              </a:pPr>
              <a:t>2022/7/22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7E1699E-9AE5-2DB2-DD64-4971F993B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6B1064-ADC7-FA76-B49F-428EECE01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09AD904-ED28-4AD9-B8D1-AE2752D7E14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2">
            <a:extLst>
              <a:ext uri="{FF2B5EF4-FFF2-40B4-BE49-F238E27FC236}">
                <a16:creationId xmlns:a16="http://schemas.microsoft.com/office/drawing/2014/main" id="{ECEC8F3A-5742-1B57-DA06-DE9B40832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752" y="2163763"/>
            <a:ext cx="2146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Jul-22-2022</a:t>
            </a:r>
          </a:p>
        </p:txBody>
      </p:sp>
      <p:sp>
        <p:nvSpPr>
          <p:cNvPr id="3075" name="テキスト ボックス 3">
            <a:extLst>
              <a:ext uri="{FF2B5EF4-FFF2-40B4-BE49-F238E27FC236}">
                <a16:creationId xmlns:a16="http://schemas.microsoft.com/office/drawing/2014/main" id="{6D7D6EEA-FDEA-6907-1E4D-1191D04A5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62595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7" name="テキスト ボックス 2">
            <a:extLst>
              <a:ext uri="{FF2B5EF4-FFF2-40B4-BE49-F238E27FC236}">
                <a16:creationId xmlns:a16="http://schemas.microsoft.com/office/drawing/2014/main" id="{CCBB0852-F748-E64D-BFDE-D2BB6C28E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Concluding Remarks</a:t>
            </a:r>
          </a:p>
        </p:txBody>
      </p:sp>
      <p:sp>
        <p:nvSpPr>
          <p:cNvPr id="6" name="テキスト ボックス 1">
            <a:extLst>
              <a:ext uri="{FF2B5EF4-FFF2-40B4-BE49-F238E27FC236}">
                <a16:creationId xmlns:a16="http://schemas.microsoft.com/office/drawing/2014/main" id="{313F5B4E-0232-DD90-ABEC-B13C1FEED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3384132"/>
            <a:ext cx="8424863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(IFIRSE &amp; IOP, Hanoi)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テキスト ボックス 1"/>
          <p:cNvSpPr txBox="1">
            <a:spLocks noChangeArrowheads="1"/>
          </p:cNvSpPr>
          <p:nvPr/>
        </p:nvSpPr>
        <p:spPr bwMode="auto">
          <a:xfrm>
            <a:off x="0" y="570570"/>
            <a:ext cx="91440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Four professors from Japan participated in VSoN2022. 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However, three of them (including myself) became </a:t>
            </a:r>
            <a:r>
              <a:rPr lang="en-US" altLang="ja-JP" sz="2400" dirty="0">
                <a:solidFill>
                  <a:srgbClr val="FF0000"/>
                </a:solidFill>
                <a:latin typeface="Double Feature" panose="03000000000000000000" pitchFamily="66" charset="0"/>
                <a:cs typeface="Arial" panose="020B0604020202020204" pitchFamily="34" charset="0"/>
              </a:rPr>
              <a:t>positive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in the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COVID-19 quick-test, and must be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ja-JP" sz="2400" b="1" dirty="0">
                <a:solidFill>
                  <a:srgbClr val="FF0000"/>
                </a:solidFill>
                <a:latin typeface="Double Feature" panose="03000000000000000000" pitchFamily="66" charset="0"/>
                <a:cs typeface="Arial" panose="020B0604020202020204" pitchFamily="34" charset="0"/>
              </a:rPr>
              <a:t>self-isolation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in the hotel room for long time.</a:t>
            </a:r>
          </a:p>
          <a:p>
            <a:pPr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could not join the school onsite. We connected ZOOM from our hotel room. Some of the lectures became online. </a:t>
            </a:r>
          </a:p>
          <a:p>
            <a:pPr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Mini-projects and students presentation could not be conducted in the usual manner. The excursion was cancelled. We apologize for this.</a:t>
            </a:r>
          </a:p>
          <a:p>
            <a:pPr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Also one student became positive in the COVID-19 quick-test.</a:t>
            </a:r>
          </a:p>
          <a:p>
            <a:pPr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school was completed with the tremendous contribution of the Vietnamese organizers, especially Son-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Let's thank Son-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san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for his hard work.</a:t>
            </a:r>
          </a:p>
        </p:txBody>
      </p:sp>
      <p:sp>
        <p:nvSpPr>
          <p:cNvPr id="11267" name="Text Box 9"/>
          <p:cNvSpPr txBox="1">
            <a:spLocks noChangeArrowheads="1"/>
          </p:cNvSpPr>
          <p:nvPr/>
        </p:nvSpPr>
        <p:spPr bwMode="auto">
          <a:xfrm>
            <a:off x="250825" y="13204"/>
            <a:ext cx="86423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2800" b="1" u="sng" dirty="0">
                <a:solidFill>
                  <a:srgbClr val="0A0AD4"/>
                </a:solidFill>
                <a:latin typeface="Arial" panose="020B0604020202020204" pitchFamily="34" charset="0"/>
              </a:rPr>
              <a:t>We are very sorry………</a:t>
            </a: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0CEC81E1-BF2D-4798-8B76-69D12B501CD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8802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>
            <a:extLst>
              <a:ext uri="{FF2B5EF4-FFF2-40B4-BE49-F238E27FC236}">
                <a16:creationId xmlns:a16="http://schemas.microsoft.com/office/drawing/2014/main" id="{A8A36105-A033-1157-DD31-A0AAB1F518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44675"/>
            <a:ext cx="9144000" cy="56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4099" name="テキスト ボックス 2">
            <a:extLst>
              <a:ext uri="{FF2B5EF4-FFF2-40B4-BE49-F238E27FC236}">
                <a16:creationId xmlns:a16="http://schemas.microsoft.com/office/drawing/2014/main" id="{EBE5C600-9075-DFE8-AAE2-4FCD9B356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2457450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100" name="テキスト ボックス 3">
            <a:extLst>
              <a:ext uri="{FF2B5EF4-FFF2-40B4-BE49-F238E27FC236}">
                <a16:creationId xmlns:a16="http://schemas.microsoft.com/office/drawing/2014/main" id="{A7274451-55E9-52EE-AB94-DDB398611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8488" y="3062288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4101" name="テキスト ボックス 4">
            <a:extLst>
              <a:ext uri="{FF2B5EF4-FFF2-40B4-BE49-F238E27FC236}">
                <a16:creationId xmlns:a16="http://schemas.microsoft.com/office/drawing/2014/main" id="{1943D08B-D914-F9E4-5B21-C05D8E2C0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4583113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4102" name="テキスト ボックス 5">
            <a:extLst>
              <a:ext uri="{FF2B5EF4-FFF2-40B4-BE49-F238E27FC236}">
                <a16:creationId xmlns:a16="http://schemas.microsoft.com/office/drawing/2014/main" id="{8D18C870-5488-08AB-18EA-F85D6E6AD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667125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4103" name="テキスト ボックス 1">
            <a:extLst>
              <a:ext uri="{FF2B5EF4-FFF2-40B4-BE49-F238E27FC236}">
                <a16:creationId xmlns:a16="http://schemas.microsoft.com/office/drawing/2014/main" id="{29E29304-9CB5-8E75-EB6F-D09BD8CE9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592138"/>
            <a:ext cx="70183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welcome address, I presented……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1">
            <a:extLst>
              <a:ext uri="{FF2B5EF4-FFF2-40B4-BE49-F238E27FC236}">
                <a16:creationId xmlns:a16="http://schemas.microsoft.com/office/drawing/2014/main" id="{41267534-E779-0AF5-6237-C8669AA91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1165225"/>
            <a:ext cx="85534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you enjoy the world of neutrino experiment</a:t>
            </a:r>
            <a:b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2 weeks?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テキスト ボックス 7">
            <a:extLst>
              <a:ext uri="{FF2B5EF4-FFF2-40B4-BE49-F238E27FC236}">
                <a16:creationId xmlns:a16="http://schemas.microsoft.com/office/drawing/2014/main" id="{DF6D744C-C997-577C-C8C5-38D29E2CB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2738438"/>
            <a:ext cx="85534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800" b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hope to continue experimental neutrino physics for rest of your research life? </a:t>
            </a:r>
            <a:endParaRPr lang="ja-JP" altLang="en-US" sz="2800" b="1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7">
            <a:extLst>
              <a:ext uri="{FF2B5EF4-FFF2-40B4-BE49-F238E27FC236}">
                <a16:creationId xmlns:a16="http://schemas.microsoft.com/office/drawing/2014/main" id="{A2CC60B1-5C92-31A1-718A-7A68E12E89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4297363"/>
            <a:ext cx="790892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very much</a:t>
            </a:r>
            <a:b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4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and see you again ! </a:t>
            </a:r>
            <a:endParaRPr lang="ja-JP" altLang="en-U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5" name="テキスト ボックス 1">
            <a:extLst>
              <a:ext uri="{FF2B5EF4-FFF2-40B4-BE49-F238E27FC236}">
                <a16:creationId xmlns:a16="http://schemas.microsoft.com/office/drawing/2014/main" id="{FAD50AB7-120E-BBCA-93D5-6F326AF22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" y="63500"/>
            <a:ext cx="85534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600" b="1" u="sng">
                <a:latin typeface="Arial" panose="020B0604020202020204" pitchFamily="34" charset="0"/>
                <a:cs typeface="Arial" panose="020B0604020202020204" pitchFamily="34" charset="0"/>
              </a:rPr>
              <a:t>Let me ask 2 questions………..</a:t>
            </a:r>
            <a:endParaRPr lang="ja-JP" altLang="en-US" sz="3600" b="1" u="sng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/>
      <p:bldP spid="4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6008</TotalTime>
  <Words>282</Words>
  <Application>Microsoft Office PowerPoint</Application>
  <PresentationFormat>画面に合わせる (4:3)</PresentationFormat>
  <Paragraphs>28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Arial</vt:lpstr>
      <vt:lpstr>Calibri</vt:lpstr>
      <vt:lpstr>Double Feature</vt:lpstr>
      <vt:lpstr>Modern No. 20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Oyama Yuichi</cp:lastModifiedBy>
  <cp:revision>371</cp:revision>
  <cp:lastPrinted>2016-09-22T23:44:42Z</cp:lastPrinted>
  <dcterms:created xsi:type="dcterms:W3CDTF">2016-01-12T02:22:37Z</dcterms:created>
  <dcterms:modified xsi:type="dcterms:W3CDTF">2022-07-22T05:33:08Z</dcterms:modified>
</cp:coreProperties>
</file>