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</p:sldMasterIdLst>
  <p:notesMasterIdLst>
    <p:notesMasterId r:id="rId6"/>
  </p:notesMasterIdLst>
  <p:sldIdLst>
    <p:sldId id="347" r:id="rId2"/>
    <p:sldId id="355" r:id="rId3"/>
    <p:sldId id="353" r:id="rId4"/>
    <p:sldId id="354" r:id="rId5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0E0F4"/>
    <a:srgbClr val="FFFF89"/>
    <a:srgbClr val="95CFD3"/>
    <a:srgbClr val="A6A6A6"/>
    <a:srgbClr val="51B0B7"/>
    <a:srgbClr val="27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11" autoAdjust="0"/>
    <p:restoredTop sz="95196" autoAdjust="0"/>
  </p:normalViewPr>
  <p:slideViewPr>
    <p:cSldViewPr snapToGrid="0" showGuides="1">
      <p:cViewPr varScale="1">
        <p:scale>
          <a:sx n="89" d="100"/>
          <a:sy n="89" d="100"/>
        </p:scale>
        <p:origin x="1104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7DEE543-B6B9-E34C-603E-3DBEF26183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5D5BF3-C20E-5B6D-DE87-8D002B40C3A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293E52B-4393-4B1F-B09C-74C8E0E949A8}" type="datetimeFigureOut">
              <a:rPr lang="ja-JP" altLang="en-US"/>
              <a:pPr>
                <a:defRPr/>
              </a:pPr>
              <a:t>2023/7/27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72419C58-0500-21F8-5561-72CAB925A2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D22F0074-AD2A-801A-2C56-416DB0477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3281F6-E987-4FC5-D966-08C7CE034B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AE4DC0-B783-C449-D7C6-7F042BCDB7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85A25F3-789E-4F28-AB0E-A3E50A53B3D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E42818CC-5292-C430-099A-7CE2F09211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96165934-8FCD-15A5-CCC6-E7C91DA73C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4D6E3C-442D-6A1D-8255-4CC49F6857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115D39B4-179B-4688-B9C1-E6E725EF5945}" type="slidenum">
              <a:rPr lang="ja-JP" altLang="en-US"/>
              <a:pPr/>
              <a:t>4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208E79EE-7396-1B4A-90E4-C0F190758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0C1A2-0273-4D2C-87FB-85B799A1DA9A}" type="datetimeFigureOut">
              <a:rPr lang="ja-JP" altLang="en-US"/>
              <a:pPr>
                <a:defRPr/>
              </a:pPr>
              <a:t>2023/7/27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012A3498-A705-C58F-6A0A-692A094D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6F01090-E289-06D4-94DF-6D8C38551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F81C6-4939-40F2-AB8C-5BDE272F8C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9617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8B2C51E-C07C-A17F-D2A3-80042DEF28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5590C51-8DBF-5CA4-FF9F-BE7BFDE951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4E3CB1-A8FB-4500-F857-E27CFA577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53A4AED-38FD-4060-B7A0-D4C2EE783FED}" type="datetimeFigureOut">
              <a:rPr lang="ja-JP" altLang="en-US"/>
              <a:pPr>
                <a:defRPr/>
              </a:pPr>
              <a:t>2023/7/27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D1383A-6BD5-FE28-C748-A23D5F35AC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372B57-7792-EA1B-CFAC-B906A13C6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42873BF-DBE1-440B-92D8-C16E087C856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テキスト ボックス 2">
            <a:extLst>
              <a:ext uri="{FF2B5EF4-FFF2-40B4-BE49-F238E27FC236}">
                <a16:creationId xmlns:a16="http://schemas.microsoft.com/office/drawing/2014/main" id="{AC2B2A62-0B52-AC6E-CD9B-D978CF52D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752" y="2163763"/>
            <a:ext cx="2146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Jul-28-2023</a:t>
            </a:r>
          </a:p>
        </p:txBody>
      </p:sp>
      <p:sp>
        <p:nvSpPr>
          <p:cNvPr id="3075" name="テキスト ボックス 3">
            <a:extLst>
              <a:ext uri="{FF2B5EF4-FFF2-40B4-BE49-F238E27FC236}">
                <a16:creationId xmlns:a16="http://schemas.microsoft.com/office/drawing/2014/main" id="{A8EE3177-E5BF-24F1-D352-E95A7E74A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838" y="6259513"/>
            <a:ext cx="3541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Yuichi Oyama</a:t>
            </a:r>
            <a:endParaRPr lang="ja-JP" altLang="en-U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7" name="テキスト ボックス 2">
            <a:extLst>
              <a:ext uri="{FF2B5EF4-FFF2-40B4-BE49-F238E27FC236}">
                <a16:creationId xmlns:a16="http://schemas.microsoft.com/office/drawing/2014/main" id="{599DBCAD-D369-B713-2DD6-5B0DBE874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841375"/>
            <a:ext cx="892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Concluding Remarks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C5D13A1-5CBF-8215-5FCF-E2E9CB59A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3456450"/>
            <a:ext cx="8424863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Yuichi Oyama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Makoto Miura		(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Observatory, ICRR, Univ. of Tokyo)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Atsumu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Suzuki	(Kobe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Tsuyoshi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Nakaya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Son Cao 		(IFIRSE)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Nguyen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Hong Van	(IOP-VAST, Hanoi)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Jean Tran Thanh Van	(Rencontres du Vietnam)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6FE994A-382A-9CCD-2C0C-1139C6E048C7}"/>
              </a:ext>
            </a:extLst>
          </p:cNvPr>
          <p:cNvSpPr txBox="1"/>
          <p:nvPr/>
        </p:nvSpPr>
        <p:spPr>
          <a:xfrm>
            <a:off x="457196" y="19360"/>
            <a:ext cx="8229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The school ended without any serious problems. </a:t>
            </a:r>
            <a:b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We are very happy.</a:t>
            </a:r>
            <a:endParaRPr kumimoji="1"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F97DE7-BFB4-8581-BEA5-4E4AF98794F0}"/>
              </a:ext>
            </a:extLst>
          </p:cNvPr>
          <p:cNvSpPr txBox="1"/>
          <p:nvPr/>
        </p:nvSpPr>
        <p:spPr>
          <a:xfrm>
            <a:off x="690108" y="6333479"/>
            <a:ext cx="7824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Let’s thank Son-</a:t>
            </a:r>
            <a:r>
              <a:rPr kumimoji="1" lang="en-US" altLang="ja-JP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 for the excellent organization !</a:t>
            </a:r>
            <a:endParaRPr kumimoji="1"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879D4DF-AE3C-A8EE-EB87-37AC288707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025" y="841722"/>
            <a:ext cx="7269192" cy="5451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153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>
            <a:extLst>
              <a:ext uri="{FF2B5EF4-FFF2-40B4-BE49-F238E27FC236}">
                <a16:creationId xmlns:a16="http://schemas.microsoft.com/office/drawing/2014/main" id="{E7ECBFED-80FD-9678-073D-2E5D7E063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44675"/>
            <a:ext cx="9144000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world of neutrino experiments !</a:t>
            </a:r>
          </a:p>
        </p:txBody>
      </p:sp>
      <p:sp>
        <p:nvSpPr>
          <p:cNvPr id="4099" name="テキスト ボックス 2">
            <a:extLst>
              <a:ext uri="{FF2B5EF4-FFF2-40B4-BE49-F238E27FC236}">
                <a16:creationId xmlns:a16="http://schemas.microsoft.com/office/drawing/2014/main" id="{BA306FE0-033D-9A2B-A688-80CFA4E69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0" y="2457450"/>
            <a:ext cx="4333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least, for 2 weeks,</a:t>
            </a:r>
          </a:p>
        </p:txBody>
      </p:sp>
      <p:sp>
        <p:nvSpPr>
          <p:cNvPr id="4100" name="テキスト ボックス 3">
            <a:extLst>
              <a:ext uri="{FF2B5EF4-FFF2-40B4-BE49-F238E27FC236}">
                <a16:creationId xmlns:a16="http://schemas.microsoft.com/office/drawing/2014/main" id="{68D0A3FE-ED8A-DF41-C3E3-334DD63EB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8488" y="3062288"/>
            <a:ext cx="2874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hopefully,</a:t>
            </a:r>
          </a:p>
        </p:txBody>
      </p:sp>
      <p:sp>
        <p:nvSpPr>
          <p:cNvPr id="4101" name="テキスト ボックス 4">
            <a:extLst>
              <a:ext uri="{FF2B5EF4-FFF2-40B4-BE49-F238E27FC236}">
                <a16:creationId xmlns:a16="http://schemas.microsoft.com/office/drawing/2014/main" id="{861F6B54-132F-7F52-9A2E-18F548E9F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4583113"/>
            <a:ext cx="8429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!</a:t>
            </a:r>
          </a:p>
        </p:txBody>
      </p:sp>
      <p:sp>
        <p:nvSpPr>
          <p:cNvPr id="4102" name="テキスト ボックス 5">
            <a:extLst>
              <a:ext uri="{FF2B5EF4-FFF2-40B4-BE49-F238E27FC236}">
                <a16:creationId xmlns:a16="http://schemas.microsoft.com/office/drawing/2014/main" id="{78696537-BB40-8217-AC04-60AC37803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667125"/>
            <a:ext cx="7224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rest of your research life.</a:t>
            </a:r>
          </a:p>
        </p:txBody>
      </p:sp>
      <p:sp>
        <p:nvSpPr>
          <p:cNvPr id="4103" name="テキスト ボックス 1">
            <a:extLst>
              <a:ext uri="{FF2B5EF4-FFF2-40B4-BE49-F238E27FC236}">
                <a16:creationId xmlns:a16="http://schemas.microsoft.com/office/drawing/2014/main" id="{09AE53F4-DB30-D19E-2541-607677DE8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592138"/>
            <a:ext cx="7018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welcome address, I presented……</a:t>
            </a:r>
            <a:endParaRPr lang="ja-JP" altLang="en-US" sz="2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1">
            <a:extLst>
              <a:ext uri="{FF2B5EF4-FFF2-40B4-BE49-F238E27FC236}">
                <a16:creationId xmlns:a16="http://schemas.microsoft.com/office/drawing/2014/main" id="{00AF85F0-7544-E3C9-32AB-6C21F71D4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1165225"/>
            <a:ext cx="85534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you enjoy the world of neutrino experiment</a:t>
            </a:r>
            <a:b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2 weeks?</a:t>
            </a:r>
            <a:endParaRPr lang="ja-JP" altLang="en-US" sz="2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テキスト ボックス 7">
            <a:extLst>
              <a:ext uri="{FF2B5EF4-FFF2-40B4-BE49-F238E27FC236}">
                <a16:creationId xmlns:a16="http://schemas.microsoft.com/office/drawing/2014/main" id="{8EC995B9-1EA5-7254-5954-9704BD1CA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738438"/>
            <a:ext cx="85534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hope to continue experimental neutrino physics for rest of your research life? </a:t>
            </a:r>
            <a:endParaRPr lang="ja-JP" altLang="en-US" sz="2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7">
            <a:extLst>
              <a:ext uri="{FF2B5EF4-FFF2-40B4-BE49-F238E27FC236}">
                <a16:creationId xmlns:a16="http://schemas.microsoft.com/office/drawing/2014/main" id="{50CF6754-E5A7-2E1E-9405-1F303CF26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4297363"/>
            <a:ext cx="79089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very much</a:t>
            </a:r>
            <a:br>
              <a:rPr lang="en-US" altLang="ja-JP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and see you again ! </a:t>
            </a:r>
            <a:endParaRPr lang="ja-JP" altLang="en-US" sz="4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5" name="テキスト ボックス 1">
            <a:extLst>
              <a:ext uri="{FF2B5EF4-FFF2-40B4-BE49-F238E27FC236}">
                <a16:creationId xmlns:a16="http://schemas.microsoft.com/office/drawing/2014/main" id="{55509BF9-AFA2-8A5B-1133-243532986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63500"/>
            <a:ext cx="8553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600" b="1" u="sng">
                <a:latin typeface="Arial" panose="020B0604020202020204" pitchFamily="34" charset="0"/>
                <a:cs typeface="Arial" panose="020B0604020202020204" pitchFamily="34" charset="0"/>
              </a:rPr>
              <a:t>Let me ask some questions………..</a:t>
            </a:r>
            <a:endParaRPr lang="ja-JP" altLang="en-US" sz="3600" b="1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4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5933</TotalTime>
  <Words>176</Words>
  <Application>Microsoft Office PowerPoint</Application>
  <PresentationFormat>画面に合わせる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Oyama Yuichi</cp:lastModifiedBy>
  <cp:revision>365</cp:revision>
  <cp:lastPrinted>2016-09-22T23:44:42Z</cp:lastPrinted>
  <dcterms:created xsi:type="dcterms:W3CDTF">2016-01-12T02:22:37Z</dcterms:created>
  <dcterms:modified xsi:type="dcterms:W3CDTF">2023-07-27T02:47:38Z</dcterms:modified>
</cp:coreProperties>
</file>