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84" r:id="rId6"/>
    <p:sldId id="385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125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ichi Oyama" userId="96aeb47d7ee3497e" providerId="LiveId" clId="{9162F6AA-B754-41DD-B64E-5049A6887C33}"/>
    <pc:docChg chg="custSel addSld delSld modSld">
      <pc:chgData name="Yuichi Oyama" userId="96aeb47d7ee3497e" providerId="LiveId" clId="{9162F6AA-B754-41DD-B64E-5049A6887C33}" dt="2026-07-09T00:46:54.776" v="352" actId="20577"/>
      <pc:docMkLst>
        <pc:docMk/>
      </pc:docMkLst>
      <pc:sldChg chg="modSp mod">
        <pc:chgData name="Yuichi Oyama" userId="96aeb47d7ee3497e" providerId="LiveId" clId="{9162F6AA-B754-41DD-B64E-5049A6887C33}" dt="2026-06-30T23:23:23.334" v="22" actId="20577"/>
        <pc:sldMkLst>
          <pc:docMk/>
          <pc:sldMk cId="0" sldId="347"/>
        </pc:sldMkLst>
        <pc:spChg chg="mod">
          <ac:chgData name="Yuichi Oyama" userId="96aeb47d7ee3497e" providerId="LiveId" clId="{9162F6AA-B754-41DD-B64E-5049A6887C33}" dt="2026-06-30T23:21:54.916" v="5" actId="20577"/>
          <ac:spMkLst>
            <pc:docMk/>
            <pc:sldMk cId="0" sldId="347"/>
            <ac:spMk id="4098" creationId="{00000000-0000-0000-0000-000000000000}"/>
          </ac:spMkLst>
        </pc:spChg>
        <pc:spChg chg="mod">
          <ac:chgData name="Yuichi Oyama" userId="96aeb47d7ee3497e" providerId="LiveId" clId="{9162F6AA-B754-41DD-B64E-5049A6887C33}" dt="2026-06-30T23:23:23.334" v="22" actId="20577"/>
          <ac:spMkLst>
            <pc:docMk/>
            <pc:sldMk cId="0" sldId="347"/>
            <ac:spMk id="4100" creationId="{00000000-0000-0000-0000-000000000000}"/>
          </ac:spMkLst>
        </pc:spChg>
      </pc:sldChg>
      <pc:sldChg chg="modSp mod">
        <pc:chgData name="Yuichi Oyama" userId="96aeb47d7ee3497e" providerId="LiveId" clId="{9162F6AA-B754-41DD-B64E-5049A6887C33}" dt="2026-07-09T00:46:54.776" v="352" actId="20577"/>
        <pc:sldMkLst>
          <pc:docMk/>
          <pc:sldMk cId="3673205848" sldId="379"/>
        </pc:sldMkLst>
        <pc:spChg chg="mod">
          <ac:chgData name="Yuichi Oyama" userId="96aeb47d7ee3497e" providerId="LiveId" clId="{9162F6AA-B754-41DD-B64E-5049A6887C33}" dt="2026-07-09T00:46:54.776" v="352" actId="20577"/>
          <ac:spMkLst>
            <pc:docMk/>
            <pc:sldMk cId="3673205848" sldId="379"/>
            <ac:spMk id="9218" creationId="{00000000-0000-0000-0000-000000000000}"/>
          </ac:spMkLst>
        </pc:spChg>
      </pc:sldChg>
      <pc:sldChg chg="modSp add mod">
        <pc:chgData name="Yuichi Oyama" userId="96aeb47d7ee3497e" providerId="LiveId" clId="{9162F6AA-B754-41DD-B64E-5049A6887C33}" dt="2026-07-06T04:38:48.307" v="243" actId="207"/>
        <pc:sldMkLst>
          <pc:docMk/>
          <pc:sldMk cId="1360669225" sldId="385"/>
        </pc:sldMkLst>
        <pc:spChg chg="ord">
          <ac:chgData name="Yuichi Oyama" userId="96aeb47d7ee3497e" providerId="LiveId" clId="{9162F6AA-B754-41DD-B64E-5049A6887C33}" dt="2026-07-02T01:02:09.323" v="241" actId="166"/>
          <ac:spMkLst>
            <pc:docMk/>
            <pc:sldMk cId="1360669225" sldId="385"/>
            <ac:spMk id="4" creationId="{21066658-A1AF-6A1C-DB3D-698B3666CA9D}"/>
          </ac:spMkLst>
        </pc:spChg>
        <pc:spChg chg="mod">
          <ac:chgData name="Yuichi Oyama" userId="96aeb47d7ee3497e" providerId="LiveId" clId="{9162F6AA-B754-41DD-B64E-5049A6887C33}" dt="2026-07-02T00:59:11.019" v="239" actId="1076"/>
          <ac:spMkLst>
            <pc:docMk/>
            <pc:sldMk cId="1360669225" sldId="385"/>
            <ac:spMk id="7" creationId="{2D23EA00-DB4D-F847-7252-AF601FAA2B25}"/>
          </ac:spMkLst>
        </pc:spChg>
        <pc:spChg chg="mod">
          <ac:chgData name="Yuichi Oyama" userId="96aeb47d7ee3497e" providerId="LiveId" clId="{9162F6AA-B754-41DD-B64E-5049A6887C33}" dt="2026-07-06T04:38:48.307" v="243" actId="207"/>
          <ac:spMkLst>
            <pc:docMk/>
            <pc:sldMk cId="1360669225" sldId="385"/>
            <ac:spMk id="9218" creationId="{8616998E-A2F3-3D52-0AA7-54F2D773B8B8}"/>
          </ac:spMkLst>
        </pc:spChg>
        <pc:picChg chg="mod">
          <ac:chgData name="Yuichi Oyama" userId="96aeb47d7ee3497e" providerId="LiveId" clId="{9162F6AA-B754-41DD-B64E-5049A6887C33}" dt="2026-07-02T00:58:40.218" v="233" actId="1038"/>
          <ac:picMkLst>
            <pc:docMk/>
            <pc:sldMk cId="1360669225" sldId="385"/>
            <ac:picMk id="5" creationId="{BE40B5D0-DF2C-4194-E89B-3E1FE5A401C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860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2A886-5BE4-5031-6068-543E560D5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>
            <a:extLst>
              <a:ext uri="{FF2B5EF4-FFF2-40B4-BE49-F238E27FC236}">
                <a16:creationId xmlns:a16="http://schemas.microsoft.com/office/drawing/2014/main" id="{4AF459FF-8C01-A5C4-5C00-6DD0C277A0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>
            <a:extLst>
              <a:ext uri="{FF2B5EF4-FFF2-40B4-BE49-F238E27FC236}">
                <a16:creationId xmlns:a16="http://schemas.microsoft.com/office/drawing/2014/main" id="{B1ADC539-410F-EBEF-6488-D1EC7B8E97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E7EF35-AB0F-0BB8-5EAD-DF2007BEFB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8877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2026/7/9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2026/7/9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482757" y="1866900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Jul-15-2026</a:t>
            </a: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524170"/>
            <a:ext cx="842486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(IOP-VAST)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Ngoc Tran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</a:t>
            </a:r>
            <a:r>
              <a:rPr lang="ja-JP" alt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program of this neutrino school.</a:t>
            </a:r>
            <a:endParaRPr lang="ja-JP" alt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992724A4-95E2-4FF0-8823-82FAD581A64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904875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was created in ICISE, Quy Nhon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 strong leadership of Prof. Jean Tran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Since no high energy experimental group existed in Vietnam at that time, Japanese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physicists working in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T2K helped the formation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group successfully joined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 T2K collaboration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October 2017 and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in June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702084"/>
            <a:ext cx="5438775" cy="380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721470" y="2697060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</a:rPr>
              <a:t>July 17, 2017</a:t>
            </a:r>
            <a:br>
              <a:rPr lang="en-US" altLang="ja-JP" sz="1800" b="1" dirty="0">
                <a:solidFill>
                  <a:schemeClr val="bg1"/>
                </a:solidFill>
              </a:rPr>
            </a:br>
            <a:r>
              <a:rPr lang="en-US" altLang="ja-JP" sz="1800" b="1" dirty="0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 dirty="0">
                <a:solidFill>
                  <a:schemeClr val="bg1"/>
                </a:solidFill>
              </a:rPr>
              <a:t> </a:t>
            </a:r>
            <a:r>
              <a:rPr lang="en-US" altLang="ja-JP" sz="1800" b="1" dirty="0">
                <a:solidFill>
                  <a:schemeClr val="bg1"/>
                </a:solidFill>
              </a:rPr>
              <a:t>Vietnam neutrino group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675D854B-E2AC-46D6-8015-4C8D45F29C5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ADC326B-3D87-09DD-8053-42182E9642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3549283"/>
            <a:ext cx="4314978" cy="3062531"/>
          </a:xfrm>
          <a:prstGeom prst="rect">
            <a:avLst/>
          </a:prstGeom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20201" y="562004"/>
            <a:ext cx="89027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started with the formation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physicists who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the Vietnam neutrino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also organize the school.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and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VSoN2021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held by online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because of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Covid-19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face-to-face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school restarted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However, in 2022,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lecturers and students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infected with the Covid-19.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lectures were given from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hotel remotely.</a:t>
            </a: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93590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563440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656380"/>
            <a:ext cx="12033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VSoN2022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スライド番号プレースホルダー 1">
            <a:extLst>
              <a:ext uri="{FF2B5EF4-FFF2-40B4-BE49-F238E27FC236}">
                <a16:creationId xmlns:a16="http://schemas.microsoft.com/office/drawing/2014/main" id="{C5027065-C22D-4CE9-AFB1-24BECB38F30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1262C21-FDAD-9929-F452-F0016CE2FB21}"/>
              </a:ext>
            </a:extLst>
          </p:cNvPr>
          <p:cNvGrpSpPr/>
          <p:nvPr/>
        </p:nvGrpSpPr>
        <p:grpSpPr>
          <a:xfrm>
            <a:off x="6333113" y="3621346"/>
            <a:ext cx="762000" cy="1080194"/>
            <a:chOff x="6333113" y="3621346"/>
            <a:chExt cx="762000" cy="1080194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8C5B08B-4442-2A52-E3C5-0D624F42DEE3}"/>
                </a:ext>
              </a:extLst>
            </p:cNvPr>
            <p:cNvSpPr txBox="1"/>
            <p:nvPr/>
          </p:nvSpPr>
          <p:spPr>
            <a:xfrm>
              <a:off x="6333113" y="3621346"/>
              <a:ext cx="762000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Oyama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936C4722-1360-B6CD-5D81-7E0A268193E6}"/>
                </a:ext>
              </a:extLst>
            </p:cNvPr>
            <p:cNvCxnSpPr>
              <a:cxnSpLocks/>
            </p:cNvCxnSpPr>
            <p:nvPr/>
          </p:nvCxnSpPr>
          <p:spPr>
            <a:xfrm>
              <a:off x="6762115" y="3976378"/>
              <a:ext cx="194945" cy="725162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71C4737-D99B-FD4F-5408-A1C2A351721A}"/>
              </a:ext>
            </a:extLst>
          </p:cNvPr>
          <p:cNvGrpSpPr/>
          <p:nvPr/>
        </p:nvGrpSpPr>
        <p:grpSpPr>
          <a:xfrm>
            <a:off x="7323267" y="3598486"/>
            <a:ext cx="1272092" cy="740473"/>
            <a:chOff x="7323267" y="3598486"/>
            <a:chExt cx="1272092" cy="74047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C667E64-B7B7-1A1F-AF5F-237D6D9ED27D}"/>
                </a:ext>
              </a:extLst>
            </p:cNvPr>
            <p:cNvSpPr txBox="1"/>
            <p:nvPr/>
          </p:nvSpPr>
          <p:spPr>
            <a:xfrm>
              <a:off x="7521832" y="3598486"/>
              <a:ext cx="1073527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Suzuki-</a:t>
              </a:r>
              <a:r>
                <a:rPr lang="en-US" altLang="ja-JP" sz="1600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san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7199883-9076-E0D0-4C16-1E17C966E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23267" y="3909169"/>
              <a:ext cx="198565" cy="42979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828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7473E-EB71-DAD0-2C6B-A16654DC1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>
            <a:extLst>
              <a:ext uri="{FF2B5EF4-FFF2-40B4-BE49-F238E27FC236}">
                <a16:creationId xmlns:a16="http://schemas.microsoft.com/office/drawing/2014/main" id="{8616998E-A2F3-3D52-0AA7-54F2D773B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3975"/>
            <a:ext cx="91440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This is the 10th school.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school program mainly 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 physics. About 2/3 lectures are given by experimental physicists.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19 x 90 minutes lectures.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 to lectures, we have 2 software trainings, hardware training and group works.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we have also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 excursion and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 school dinner!</a:t>
            </a:r>
          </a:p>
        </p:txBody>
      </p:sp>
      <p:sp>
        <p:nvSpPr>
          <p:cNvPr id="9219" name="テキスト ボックス 2">
            <a:extLst>
              <a:ext uri="{FF2B5EF4-FFF2-40B4-BE49-F238E27FC236}">
                <a16:creationId xmlns:a16="http://schemas.microsoft.com/office/drawing/2014/main" id="{1E0E6679-4D78-F834-EE68-F7FB38592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76" y="26988"/>
            <a:ext cx="42386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VSoN2026 program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E40B5D0-DF2C-4194-E89B-3E1FE5A40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01815" y="2734409"/>
            <a:ext cx="6127516" cy="4061436"/>
          </a:xfrm>
          <a:prstGeom prst="rect">
            <a:avLst/>
          </a:prstGeom>
        </p:spPr>
      </p:pic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2D23EA00-DB4D-F847-7252-AF601FAA2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8201" y="2925166"/>
            <a:ext cx="1780288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VSoN2025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21066658-A1AF-6A1C-DB3D-698B3666CA9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66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students. They are 15 from Vietnam, 5 from Japan,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3 from India, one each from Malaysia and Russia.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every year, many students are studying theoretical particle physics. Therefore, one of the school purpose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to experimental neutrino physics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will join the Vietnam neutrino group and participate in Japanese neutrino 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they will become 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 in future.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ED7D4A1-A633-46BA-AECF-D3DAC4298F5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B4E32EED-3FEE-44B1-952A-243A77D401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C2503145-DEBA-4970-AEC6-987D8CF29DC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</TotalTime>
  <Words>631</Words>
  <Application>Microsoft Office PowerPoint</Application>
  <PresentationFormat>画面に合わせる (4:3)</PresentationFormat>
  <Paragraphs>62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Modern No. 20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404</cp:revision>
  <cp:lastPrinted>2016-09-22T23:44:42Z</cp:lastPrinted>
  <dcterms:created xsi:type="dcterms:W3CDTF">2016-01-12T02:22:37Z</dcterms:created>
  <dcterms:modified xsi:type="dcterms:W3CDTF">2026-07-09T00:46:55Z</dcterms:modified>
</cp:coreProperties>
</file>